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1" name="Zástupný symbol dátumu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29FE613-3E9E-461C-AECA-969DAD948174}" type="datetimeFigureOut">
              <a:rPr lang="sk-SK" smtClean="0"/>
              <a:pPr/>
              <a:t>23. 6. 2011</a:t>
            </a:fld>
            <a:endParaRPr lang="sk-SK"/>
          </a:p>
        </p:txBody>
      </p:sp>
      <p:sp>
        <p:nvSpPr>
          <p:cNvPr id="18" name="Zástupný symbol päty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242015-4222-4EF3-8CDF-BFDCA4D36D3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9FE613-3E9E-461C-AECA-969DAD948174}" type="datetimeFigureOut">
              <a:rPr lang="sk-SK" smtClean="0"/>
              <a:pPr/>
              <a:t>23. 6. 2011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242015-4222-4EF3-8CDF-BFDCA4D36D3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29FE613-3E9E-461C-AECA-969DAD948174}" type="datetimeFigureOut">
              <a:rPr lang="sk-SK" smtClean="0"/>
              <a:pPr/>
              <a:t>23. 6. 2011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242015-4222-4EF3-8CDF-BFDCA4D36D3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9FE613-3E9E-461C-AECA-969DAD948174}" type="datetimeFigureOut">
              <a:rPr lang="sk-SK" smtClean="0"/>
              <a:pPr/>
              <a:t>23. 6. 2011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242015-4222-4EF3-8CDF-BFDCA4D36D3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29FE613-3E9E-461C-AECA-969DAD948174}" type="datetimeFigureOut">
              <a:rPr lang="sk-SK" smtClean="0"/>
              <a:pPr/>
              <a:t>23. 6. 2011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C242015-4222-4EF3-8CDF-BFDCA4D36D3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9FE613-3E9E-461C-AECA-969DAD948174}" type="datetimeFigureOut">
              <a:rPr lang="sk-SK" smtClean="0"/>
              <a:pPr/>
              <a:t>23. 6. 2011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242015-4222-4EF3-8CDF-BFDCA4D36D3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9FE613-3E9E-461C-AECA-969DAD948174}" type="datetimeFigureOut">
              <a:rPr lang="sk-SK" smtClean="0"/>
              <a:pPr/>
              <a:t>23. 6. 2011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242015-4222-4EF3-8CDF-BFDCA4D36D3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9FE613-3E9E-461C-AECA-969DAD948174}" type="datetimeFigureOut">
              <a:rPr lang="sk-SK" smtClean="0"/>
              <a:pPr/>
              <a:t>23. 6. 2011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242015-4222-4EF3-8CDF-BFDCA4D36D3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29FE613-3E9E-461C-AECA-969DAD948174}" type="datetimeFigureOut">
              <a:rPr lang="sk-SK" smtClean="0"/>
              <a:pPr/>
              <a:t>23. 6. 2011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242015-4222-4EF3-8CDF-BFDCA4D36D3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9FE613-3E9E-461C-AECA-969DAD948174}" type="datetimeFigureOut">
              <a:rPr lang="sk-SK" smtClean="0"/>
              <a:pPr/>
              <a:t>23. 6. 2011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242015-4222-4EF3-8CDF-BFDCA4D36D3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9FE613-3E9E-461C-AECA-969DAD948174}" type="datetimeFigureOut">
              <a:rPr lang="sk-SK" smtClean="0"/>
              <a:pPr/>
              <a:t>23. 6. 2011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242015-4222-4EF3-8CDF-BFDCA4D36D3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obrázka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nadpis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1" name="Zástupný symbol tex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7" name="Zástupný symbol dátumu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29FE613-3E9E-461C-AECA-969DAD948174}" type="datetimeFigureOut">
              <a:rPr lang="sk-SK" smtClean="0"/>
              <a:pPr/>
              <a:t>23. 6. 2011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C242015-4222-4EF3-8CDF-BFDCA4D36D3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9upDhFPajro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 smtClean="0"/>
              <a:t>Churches</a:t>
            </a:r>
            <a:r>
              <a:rPr lang="sk-SK" dirty="0" smtClean="0"/>
              <a:t> in </a:t>
            </a:r>
            <a:r>
              <a:rPr lang="sk-SK" dirty="0" err="1" smtClean="0"/>
              <a:t>east</a:t>
            </a:r>
            <a:r>
              <a:rPr lang="sk-SK" dirty="0" smtClean="0"/>
              <a:t> </a:t>
            </a:r>
            <a:r>
              <a:rPr lang="sk-SK" dirty="0" err="1" smtClean="0"/>
              <a:t>slovakia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Jaro Fedor</a:t>
            </a:r>
          </a:p>
          <a:p>
            <a:r>
              <a:rPr lang="sk-SK" dirty="0" smtClean="0"/>
              <a:t>Denis </a:t>
            </a:r>
            <a:r>
              <a:rPr lang="sk-SK" dirty="0" err="1" smtClean="0"/>
              <a:t>Tirpák</a:t>
            </a:r>
            <a:endParaRPr lang="sk-SK" dirty="0" smtClean="0"/>
          </a:p>
          <a:p>
            <a:r>
              <a:rPr lang="sk-SK" dirty="0" smtClean="0"/>
              <a:t>II.E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0" dirty="0" err="1" smtClean="0"/>
              <a:t>Cathedral</a:t>
            </a:r>
            <a:r>
              <a:rPr lang="sk-SK" b="0" dirty="0" smtClean="0"/>
              <a:t> </a:t>
            </a:r>
            <a:r>
              <a:rPr lang="sk-SK" b="0" dirty="0" err="1" smtClean="0"/>
              <a:t>of</a:t>
            </a:r>
            <a:r>
              <a:rPr lang="sk-SK" b="0" dirty="0" smtClean="0"/>
              <a:t> St. </a:t>
            </a:r>
            <a:r>
              <a:rPr lang="sk-SK" b="0" dirty="0" err="1" smtClean="0"/>
              <a:t>Elizabeth</a:t>
            </a:r>
            <a:r>
              <a:rPr lang="sk-SK" b="0" dirty="0" smtClean="0"/>
              <a:t> 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>
                <a:latin typeface="Comic Sans MS" pitchFamily="66" charset="0"/>
              </a:rPr>
              <a:t>Where</a:t>
            </a:r>
            <a:r>
              <a:rPr lang="sk-SK" dirty="0" smtClean="0">
                <a:latin typeface="Comic Sans MS" pitchFamily="66" charset="0"/>
              </a:rPr>
              <a:t>?  		</a:t>
            </a:r>
            <a:r>
              <a:rPr lang="sk-SK" i="1" dirty="0" smtClean="0">
                <a:latin typeface="Comic Sans MS" pitchFamily="66" charset="0"/>
              </a:rPr>
              <a:t>Košice</a:t>
            </a:r>
          </a:p>
          <a:p>
            <a:r>
              <a:rPr lang="sk-SK" dirty="0" err="1" smtClean="0">
                <a:latin typeface="Comic Sans MS" pitchFamily="66" charset="0"/>
              </a:rPr>
              <a:t>Structure</a:t>
            </a:r>
            <a:r>
              <a:rPr lang="sk-SK" dirty="0" smtClean="0">
                <a:latin typeface="Comic Sans MS" pitchFamily="66" charset="0"/>
              </a:rPr>
              <a:t> 	</a:t>
            </a:r>
            <a:r>
              <a:rPr lang="sk-SK" i="1" dirty="0" err="1" smtClean="0">
                <a:latin typeface="Comic Sans MS" pitchFamily="66" charset="0"/>
              </a:rPr>
              <a:t>Gothic</a:t>
            </a:r>
            <a:endParaRPr lang="sk-SK" i="1" dirty="0" smtClean="0">
              <a:latin typeface="Comic Sans MS" pitchFamily="66" charset="0"/>
            </a:endParaRPr>
          </a:p>
          <a:p>
            <a:r>
              <a:rPr lang="sk-SK" dirty="0" err="1" smtClean="0"/>
              <a:t>Completion</a:t>
            </a:r>
            <a:r>
              <a:rPr lang="sk-SK" dirty="0" smtClean="0"/>
              <a:t>	1508</a:t>
            </a:r>
          </a:p>
          <a:p>
            <a:r>
              <a:rPr lang="sk-SK" dirty="0" err="1" smtClean="0"/>
              <a:t>Parish</a:t>
            </a:r>
            <a:r>
              <a:rPr lang="sk-SK" dirty="0" smtClean="0"/>
              <a:t>		</a:t>
            </a:r>
            <a:r>
              <a:rPr lang="sk-SK" dirty="0" err="1" smtClean="0"/>
              <a:t>Parish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St. </a:t>
            </a:r>
            <a:r>
              <a:rPr lang="sk-SK" dirty="0" err="1" smtClean="0"/>
              <a:t>Elizabeth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44230">
            <a:off x="168815" y="3739043"/>
            <a:ext cx="4357718" cy="2843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85546">
            <a:off x="6508578" y="457156"/>
            <a:ext cx="2143140" cy="1591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01828">
            <a:off x="4917722" y="3835408"/>
            <a:ext cx="3086107" cy="2314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BlokTextu 6"/>
          <p:cNvSpPr txBox="1"/>
          <p:nvPr/>
        </p:nvSpPr>
        <p:spPr>
          <a:xfrm>
            <a:off x="6804248" y="314096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hlinkClick r:id="rId5"/>
              </a:rPr>
              <a:t>Video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Cathedral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St. </a:t>
            </a:r>
            <a:r>
              <a:rPr lang="sk-SK" dirty="0" err="1" smtClean="0"/>
              <a:t>Nicholas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>
                <a:latin typeface="Comic Sans MS" pitchFamily="66" charset="0"/>
              </a:rPr>
              <a:t>Where</a:t>
            </a:r>
            <a:r>
              <a:rPr lang="sk-SK" dirty="0" smtClean="0">
                <a:latin typeface="Comic Sans MS" pitchFamily="66" charset="0"/>
              </a:rPr>
              <a:t>?  		</a:t>
            </a:r>
            <a:r>
              <a:rPr lang="sk-SK" i="1" dirty="0" smtClean="0">
                <a:latin typeface="Comic Sans MS" pitchFamily="66" charset="0"/>
              </a:rPr>
              <a:t>Prešov</a:t>
            </a:r>
          </a:p>
          <a:p>
            <a:r>
              <a:rPr lang="sk-SK" dirty="0" err="1" smtClean="0">
                <a:latin typeface="Comic Sans MS" pitchFamily="66" charset="0"/>
              </a:rPr>
              <a:t>Built</a:t>
            </a:r>
            <a:r>
              <a:rPr lang="sk-SK" dirty="0" smtClean="0">
                <a:latin typeface="Comic Sans MS" pitchFamily="66" charset="0"/>
              </a:rPr>
              <a:t> 		</a:t>
            </a:r>
            <a:r>
              <a:rPr lang="sk-SK" i="1" dirty="0" smtClean="0">
                <a:latin typeface="Comic Sans MS" pitchFamily="66" charset="0"/>
              </a:rPr>
              <a:t>14th </a:t>
            </a:r>
            <a:r>
              <a:rPr lang="sk-SK" i="1" dirty="0" err="1" smtClean="0">
                <a:latin typeface="Comic Sans MS" pitchFamily="66" charset="0"/>
              </a:rPr>
              <a:t>century</a:t>
            </a:r>
            <a:endParaRPr lang="sk-SK" i="1" dirty="0" smtClean="0">
              <a:latin typeface="Comic Sans MS" pitchFamily="66" charset="0"/>
            </a:endParaRPr>
          </a:p>
          <a:p>
            <a:r>
              <a:rPr lang="sk-SK" dirty="0" err="1" smtClean="0">
                <a:latin typeface="Comic Sans MS" pitchFamily="66" charset="0"/>
              </a:rPr>
              <a:t>Structure</a:t>
            </a:r>
            <a:r>
              <a:rPr lang="sk-SK" dirty="0" smtClean="0">
                <a:latin typeface="Comic Sans MS" pitchFamily="66" charset="0"/>
              </a:rPr>
              <a:t> 	</a:t>
            </a:r>
            <a:r>
              <a:rPr lang="sk-SK" i="1" dirty="0" err="1" smtClean="0">
                <a:latin typeface="Comic Sans MS" pitchFamily="66" charset="0"/>
              </a:rPr>
              <a:t>Gothic</a:t>
            </a:r>
            <a:endParaRPr lang="sk-SK" i="1" dirty="0" smtClean="0">
              <a:latin typeface="Comic Sans MS" pitchFamily="66" charset="0"/>
            </a:endParaRPr>
          </a:p>
          <a:p>
            <a:r>
              <a:rPr lang="sk-SK" dirty="0" err="1" smtClean="0">
                <a:latin typeface="Comic Sans MS" pitchFamily="66" charset="0"/>
              </a:rPr>
              <a:t>Parish</a:t>
            </a:r>
            <a:r>
              <a:rPr lang="sk-SK" dirty="0" smtClean="0">
                <a:latin typeface="Comic Sans MS" pitchFamily="66" charset="0"/>
              </a:rPr>
              <a:t>		</a:t>
            </a:r>
            <a:r>
              <a:rPr lang="sk-SK" i="1" dirty="0" err="1" smtClean="0">
                <a:latin typeface="Comic Sans MS" pitchFamily="66" charset="0"/>
              </a:rPr>
              <a:t>Parish</a:t>
            </a:r>
            <a:r>
              <a:rPr lang="sk-SK" i="1" dirty="0" smtClean="0">
                <a:latin typeface="Comic Sans MS" pitchFamily="66" charset="0"/>
              </a:rPr>
              <a:t>  </a:t>
            </a:r>
            <a:r>
              <a:rPr lang="sk-SK" i="1" dirty="0" err="1" smtClean="0">
                <a:latin typeface="Comic Sans MS" pitchFamily="66" charset="0"/>
              </a:rPr>
              <a:t>of</a:t>
            </a:r>
            <a:r>
              <a:rPr lang="sk-SK" i="1" dirty="0" smtClean="0">
                <a:latin typeface="Comic Sans MS" pitchFamily="66" charset="0"/>
              </a:rPr>
              <a:t> St. </a:t>
            </a:r>
            <a:r>
              <a:rPr lang="sk-SK" i="1" dirty="0" err="1" smtClean="0">
                <a:latin typeface="Comic Sans MS" pitchFamily="66" charset="0"/>
              </a:rPr>
              <a:t>Nicholas</a:t>
            </a:r>
            <a:endParaRPr lang="sk-SK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sk-SK" i="1" dirty="0" smtClean="0">
                <a:latin typeface="Comic Sans MS" pitchFamily="66" charset="0"/>
              </a:rPr>
              <a:t> </a:t>
            </a:r>
            <a:endParaRPr lang="sk-SK" dirty="0" smtClean="0">
              <a:latin typeface="Comic Sans MS" pitchFamily="66" charset="0"/>
            </a:endParaRPr>
          </a:p>
          <a:p>
            <a:endParaRPr lang="sk-SK" i="1" dirty="0" smtClean="0"/>
          </a:p>
          <a:p>
            <a:endParaRPr lang="sk-SK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68608">
            <a:off x="5492181" y="3826864"/>
            <a:ext cx="2286000" cy="193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734" y="3643314"/>
            <a:ext cx="469689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0" dirty="0" smtClean="0"/>
              <a:t>St. </a:t>
            </a:r>
            <a:r>
              <a:rPr lang="sk-SK" b="0" dirty="0" err="1" smtClean="0"/>
              <a:t>jakub</a:t>
            </a:r>
            <a:r>
              <a:rPr lang="sk-SK" b="0" dirty="0" smtClean="0"/>
              <a:t> </a:t>
            </a:r>
            <a:r>
              <a:rPr lang="sk-SK" b="0" dirty="0" err="1" smtClean="0"/>
              <a:t>Cathedral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>
                <a:latin typeface="Comic Sans MS" pitchFamily="66" charset="0"/>
              </a:rPr>
              <a:t>Where</a:t>
            </a:r>
            <a:r>
              <a:rPr lang="sk-SK" dirty="0" smtClean="0">
                <a:latin typeface="Comic Sans MS" pitchFamily="66" charset="0"/>
              </a:rPr>
              <a:t>?  		</a:t>
            </a:r>
            <a:r>
              <a:rPr lang="sk-SK" i="1" dirty="0" smtClean="0">
                <a:latin typeface="Comic Sans MS" pitchFamily="66" charset="0"/>
              </a:rPr>
              <a:t>Levoča</a:t>
            </a:r>
          </a:p>
          <a:p>
            <a:r>
              <a:rPr lang="sk-SK" dirty="0" err="1" smtClean="0">
                <a:latin typeface="Comic Sans MS" pitchFamily="66" charset="0"/>
              </a:rPr>
              <a:t>Built</a:t>
            </a:r>
            <a:r>
              <a:rPr lang="sk-SK" dirty="0" smtClean="0">
                <a:latin typeface="Comic Sans MS" pitchFamily="66" charset="0"/>
              </a:rPr>
              <a:t> 		</a:t>
            </a:r>
            <a:r>
              <a:rPr lang="sk-SK" i="1" dirty="0" smtClean="0">
                <a:latin typeface="Comic Sans MS" pitchFamily="66" charset="0"/>
              </a:rPr>
              <a:t>14th </a:t>
            </a:r>
            <a:r>
              <a:rPr lang="sk-SK" i="1" dirty="0" err="1" smtClean="0">
                <a:latin typeface="Comic Sans MS" pitchFamily="66" charset="0"/>
              </a:rPr>
              <a:t>century</a:t>
            </a:r>
            <a:endParaRPr lang="sk-SK" i="1" dirty="0" smtClean="0">
              <a:latin typeface="Comic Sans MS" pitchFamily="66" charset="0"/>
            </a:endParaRPr>
          </a:p>
          <a:p>
            <a:r>
              <a:rPr lang="sk-SK" dirty="0" err="1" smtClean="0">
                <a:latin typeface="Comic Sans MS" pitchFamily="66" charset="0"/>
              </a:rPr>
              <a:t>Structure</a:t>
            </a:r>
            <a:r>
              <a:rPr lang="sk-SK" dirty="0" smtClean="0">
                <a:latin typeface="Comic Sans MS" pitchFamily="66" charset="0"/>
              </a:rPr>
              <a:t> 	</a:t>
            </a:r>
            <a:r>
              <a:rPr lang="sk-SK" i="1" dirty="0" err="1" smtClean="0">
                <a:latin typeface="Comic Sans MS" pitchFamily="66" charset="0"/>
              </a:rPr>
              <a:t>Gothic</a:t>
            </a:r>
            <a:endParaRPr lang="sk-SK" i="1" dirty="0" smtClean="0">
              <a:latin typeface="Comic Sans MS" pitchFamily="66" charset="0"/>
            </a:endParaRPr>
          </a:p>
          <a:p>
            <a:r>
              <a:rPr lang="sk-SK" dirty="0" err="1" smtClean="0">
                <a:latin typeface="Comic Sans MS" pitchFamily="66" charset="0"/>
              </a:rPr>
              <a:t>Parish</a:t>
            </a:r>
            <a:r>
              <a:rPr lang="sk-SK" dirty="0" smtClean="0">
                <a:latin typeface="Comic Sans MS" pitchFamily="66" charset="0"/>
              </a:rPr>
              <a:t>		</a:t>
            </a:r>
            <a:r>
              <a:rPr lang="sk-SK" i="1" dirty="0" err="1" smtClean="0">
                <a:latin typeface="Comic Sans MS" pitchFamily="66" charset="0"/>
              </a:rPr>
              <a:t>Parish</a:t>
            </a:r>
            <a:r>
              <a:rPr lang="sk-SK" i="1" dirty="0" smtClean="0">
                <a:latin typeface="Comic Sans MS" pitchFamily="66" charset="0"/>
              </a:rPr>
              <a:t>  </a:t>
            </a:r>
            <a:r>
              <a:rPr lang="sk-SK" i="1" dirty="0" err="1" smtClean="0">
                <a:latin typeface="Comic Sans MS" pitchFamily="66" charset="0"/>
              </a:rPr>
              <a:t>of</a:t>
            </a:r>
            <a:r>
              <a:rPr lang="sk-SK" i="1" dirty="0" smtClean="0">
                <a:latin typeface="Comic Sans MS" pitchFamily="66" charset="0"/>
              </a:rPr>
              <a:t>  Levoča</a:t>
            </a:r>
          </a:p>
          <a:p>
            <a:endParaRPr lang="sk-SK" i="1" dirty="0" smtClean="0">
              <a:latin typeface="Comic Sans MS" pitchFamily="66" charset="0"/>
            </a:endParaRPr>
          </a:p>
          <a:p>
            <a:endParaRPr lang="sk-SK" dirty="0"/>
          </a:p>
        </p:txBody>
      </p:sp>
      <p:pic>
        <p:nvPicPr>
          <p:cNvPr id="1026" name="Picture 2" descr="http://www.chramsvjakuba.sk/chram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89040"/>
            <a:ext cx="2714625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img.cestovanie.sk/magaziny/images/cestovanie/stories/psk_mesta/Levoca/chrm%20sv.%20jakuba%20-%20inter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01655">
            <a:off x="5643182" y="726967"/>
            <a:ext cx="3384376" cy="2599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://blog.sme.sk/blog/10007/177473/DSC07149.JPG"/>
          <p:cNvPicPr>
            <a:picLocks noChangeAspect="1" noChangeArrowheads="1"/>
          </p:cNvPicPr>
          <p:nvPr/>
        </p:nvPicPr>
        <p:blipFill>
          <a:blip r:embed="rId4" cstate="print"/>
          <a:srcRect l="1667" t="11696" r="3333" b="13450"/>
          <a:stretch>
            <a:fillRect/>
          </a:stretch>
        </p:blipFill>
        <p:spPr bwMode="auto">
          <a:xfrm>
            <a:off x="3635896" y="4005064"/>
            <a:ext cx="4104456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Church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st. Vojtech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>
                <a:latin typeface="Comic Sans MS" pitchFamily="66" charset="0"/>
              </a:rPr>
              <a:t>Where</a:t>
            </a:r>
            <a:r>
              <a:rPr lang="sk-SK" dirty="0" smtClean="0">
                <a:latin typeface="Comic Sans MS" pitchFamily="66" charset="0"/>
              </a:rPr>
              <a:t>?  		</a:t>
            </a:r>
            <a:r>
              <a:rPr lang="sk-SK" i="1" dirty="0" smtClean="0">
                <a:latin typeface="Comic Sans MS" pitchFamily="66" charset="0"/>
              </a:rPr>
              <a:t>Gaboltov</a:t>
            </a:r>
          </a:p>
          <a:p>
            <a:r>
              <a:rPr lang="sk-SK" dirty="0" err="1" smtClean="0">
                <a:latin typeface="Comic Sans MS" pitchFamily="66" charset="0"/>
              </a:rPr>
              <a:t>Built</a:t>
            </a:r>
            <a:r>
              <a:rPr lang="sk-SK" dirty="0" smtClean="0">
                <a:latin typeface="Comic Sans MS" pitchFamily="66" charset="0"/>
              </a:rPr>
              <a:t> 		</a:t>
            </a:r>
            <a:r>
              <a:rPr lang="sk-SK" i="1" dirty="0" smtClean="0">
                <a:latin typeface="Comic Sans MS" pitchFamily="66" charset="0"/>
              </a:rPr>
              <a:t>14th </a:t>
            </a:r>
            <a:r>
              <a:rPr lang="sk-SK" i="1" dirty="0" err="1" smtClean="0">
                <a:latin typeface="Comic Sans MS" pitchFamily="66" charset="0"/>
              </a:rPr>
              <a:t>century</a:t>
            </a:r>
            <a:endParaRPr lang="sk-SK" i="1" dirty="0" smtClean="0">
              <a:latin typeface="Comic Sans MS" pitchFamily="66" charset="0"/>
            </a:endParaRPr>
          </a:p>
          <a:p>
            <a:r>
              <a:rPr lang="sk-SK" dirty="0" err="1" smtClean="0">
                <a:latin typeface="Comic Sans MS" pitchFamily="66" charset="0"/>
              </a:rPr>
              <a:t>Structure</a:t>
            </a:r>
            <a:r>
              <a:rPr lang="sk-SK" dirty="0" smtClean="0">
                <a:latin typeface="Comic Sans MS" pitchFamily="66" charset="0"/>
              </a:rPr>
              <a:t> 	</a:t>
            </a:r>
            <a:r>
              <a:rPr lang="sk-SK" i="1" dirty="0" err="1" smtClean="0">
                <a:latin typeface="Comic Sans MS" pitchFamily="66" charset="0"/>
              </a:rPr>
              <a:t>Early</a:t>
            </a:r>
            <a:r>
              <a:rPr lang="sk-SK" i="1" dirty="0" smtClean="0">
                <a:latin typeface="Comic Sans MS" pitchFamily="66" charset="0"/>
              </a:rPr>
              <a:t> </a:t>
            </a:r>
            <a:r>
              <a:rPr lang="sk-SK" i="1" dirty="0" err="1" smtClean="0">
                <a:latin typeface="Comic Sans MS" pitchFamily="66" charset="0"/>
              </a:rPr>
              <a:t>Gothic</a:t>
            </a:r>
            <a:endParaRPr lang="sk-SK" i="1" dirty="0" smtClean="0">
              <a:latin typeface="Comic Sans MS" pitchFamily="66" charset="0"/>
            </a:endParaRPr>
          </a:p>
          <a:p>
            <a:r>
              <a:rPr lang="sk-SK" dirty="0" err="1" smtClean="0">
                <a:latin typeface="Comic Sans MS" pitchFamily="66" charset="0"/>
              </a:rPr>
              <a:t>Parish</a:t>
            </a:r>
            <a:r>
              <a:rPr lang="sk-SK" dirty="0" smtClean="0">
                <a:latin typeface="Comic Sans MS" pitchFamily="66" charset="0"/>
              </a:rPr>
              <a:t>		</a:t>
            </a:r>
            <a:r>
              <a:rPr lang="sk-SK" i="1" dirty="0" err="1" smtClean="0">
                <a:latin typeface="Comic Sans MS" pitchFamily="66" charset="0"/>
              </a:rPr>
              <a:t>Parish</a:t>
            </a:r>
            <a:r>
              <a:rPr lang="sk-SK" i="1" dirty="0" smtClean="0">
                <a:latin typeface="Comic Sans MS" pitchFamily="66" charset="0"/>
              </a:rPr>
              <a:t>  </a:t>
            </a:r>
            <a:r>
              <a:rPr lang="sk-SK" i="1" dirty="0" err="1" smtClean="0">
                <a:latin typeface="Comic Sans MS" pitchFamily="66" charset="0"/>
              </a:rPr>
              <a:t>of</a:t>
            </a:r>
            <a:r>
              <a:rPr lang="sk-SK" i="1" dirty="0" smtClean="0">
                <a:latin typeface="Comic Sans MS" pitchFamily="66" charset="0"/>
              </a:rPr>
              <a:t> Gaboltov</a:t>
            </a:r>
          </a:p>
          <a:p>
            <a:endParaRPr lang="sk-SK" i="1" dirty="0" smtClean="0">
              <a:latin typeface="Comic Sans MS" pitchFamily="66" charset="0"/>
            </a:endParaRP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17410" name="Picture 2" descr="http://www.oabar.edu.sk/projekty/stranky_ziakov/2003_2004/druhy/2.A/Jankivova/gabol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77072"/>
            <a:ext cx="2038350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www.kamnaomsu.sk/img/kostoly/full/_Gabolt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8858">
            <a:off x="6372200" y="1196752"/>
            <a:ext cx="2465851" cy="3698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www.modlitba.sk/images/svedectva/svedectva/images/miesta/gabolt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861048"/>
            <a:ext cx="316835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The</a:t>
            </a:r>
            <a:r>
              <a:rPr lang="sk-SK" dirty="0" smtClean="0"/>
              <a:t> end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3573016"/>
            <a:ext cx="7239000" cy="864096"/>
          </a:xfrm>
        </p:spPr>
        <p:txBody>
          <a:bodyPr/>
          <a:lstStyle/>
          <a:p>
            <a:pPr algn="ctr">
              <a:buNone/>
            </a:pPr>
            <a:r>
              <a:rPr lang="sk-SK" dirty="0" err="1" smtClean="0"/>
              <a:t>Thank</a:t>
            </a:r>
            <a:r>
              <a:rPr lang="sk-SK" dirty="0" smtClean="0"/>
              <a:t> </a:t>
            </a:r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your</a:t>
            </a:r>
            <a:r>
              <a:rPr lang="sk-SK" dirty="0" smtClean="0"/>
              <a:t> </a:t>
            </a:r>
            <a:r>
              <a:rPr lang="sk-SK" dirty="0" err="1" smtClean="0"/>
              <a:t>attention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xusný">
  <a:themeElements>
    <a:clrScheme name="Luxusn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Luxusn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xusn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77</TotalTime>
  <Words>42</Words>
  <Application>Microsoft Office PowerPoint</Application>
  <PresentationFormat>Předvádění na obrazovce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Luxusný</vt:lpstr>
      <vt:lpstr>Churches in east slovakia</vt:lpstr>
      <vt:lpstr>Cathedral of St. Elizabeth  </vt:lpstr>
      <vt:lpstr>Cathedral of St. Nicholas</vt:lpstr>
      <vt:lpstr>St. jakub Cathedral</vt:lpstr>
      <vt:lpstr>Church of st. Vojtech</vt:lpstr>
      <vt:lpstr>The end</vt:lpstr>
    </vt:vector>
  </TitlesOfParts>
  <Company>GJAR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Churches in east slovakia</dc:title>
  <dc:creator> </dc:creator>
  <cp:lastModifiedBy>Jarko</cp:lastModifiedBy>
  <cp:revision>11</cp:revision>
  <dcterms:created xsi:type="dcterms:W3CDTF">2011-06-15T08:09:40Z</dcterms:created>
  <dcterms:modified xsi:type="dcterms:W3CDTF">2011-06-23T06:59:01Z</dcterms:modified>
</cp:coreProperties>
</file>